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7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7" r:id="rId18"/>
    <p:sldId id="274" r:id="rId19"/>
    <p:sldId id="278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48499D4-7BFF-4A31-819F-D8DF71C96D43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0CCA80FC-872B-4E46-AE27-B87E3FA65E6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206680" cy="424847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/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ПЕДАГОГИЧЕСКИЙ ПРАКТИКУМ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Эффективные практики формирования культуры безопасного поведения обучающихся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ФОРМИРОВАНИЕ ЛИЧНОСТИ БЕЗОПАСНОГО ТИПА В КОНТЕКСТЕ КАДЕТСКОГО ОБРАЗОВАНИЯ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725144"/>
            <a:ext cx="6696744" cy="2016224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 smtClean="0">
                <a:solidFill>
                  <a:srgbClr val="7030A0"/>
                </a:solidFill>
              </a:rPr>
              <a:t>Коваленко </a:t>
            </a:r>
            <a:r>
              <a:rPr lang="ru-RU" sz="2400" b="1" i="1" dirty="0">
                <a:solidFill>
                  <a:srgbClr val="7030A0"/>
                </a:solidFill>
              </a:rPr>
              <a:t>Григорий Борисович,</a:t>
            </a:r>
            <a:r>
              <a:rPr lang="ru-RU" sz="2400" b="1" dirty="0">
                <a:solidFill>
                  <a:srgbClr val="7030A0"/>
                </a:solidFill>
              </a:rPr>
              <a:t> куратор кадетского класса МБОУ «СОШ № </a:t>
            </a:r>
            <a:r>
              <a:rPr lang="ru-RU" sz="2400" b="1" dirty="0" smtClean="0">
                <a:solidFill>
                  <a:srgbClr val="7030A0"/>
                </a:solidFill>
              </a:rPr>
              <a:t>4», </a:t>
            </a:r>
          </a:p>
          <a:p>
            <a:pPr algn="r"/>
            <a:r>
              <a:rPr lang="ru-RU" sz="2400" b="1" cap="none" dirty="0" err="1" smtClean="0">
                <a:solidFill>
                  <a:srgbClr val="7030A0"/>
                </a:solidFill>
              </a:rPr>
              <a:t>г</a:t>
            </a:r>
            <a:r>
              <a:rPr lang="ru-RU" sz="2400" b="1" dirty="0" err="1" smtClean="0">
                <a:solidFill>
                  <a:srgbClr val="7030A0"/>
                </a:solidFill>
              </a:rPr>
              <a:t>.Н</a:t>
            </a:r>
            <a:r>
              <a:rPr lang="ru-RU" sz="2400" b="1" cap="none" dirty="0" err="1" smtClean="0">
                <a:solidFill>
                  <a:srgbClr val="7030A0"/>
                </a:solidFill>
              </a:rPr>
              <a:t>овокузнецк</a:t>
            </a:r>
            <a:r>
              <a:rPr lang="ru-RU" sz="2400" b="1" dirty="0" smtClean="0">
                <a:solidFill>
                  <a:srgbClr val="7030A0"/>
                </a:solidFill>
              </a:rPr>
              <a:t> 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0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92" y="476672"/>
            <a:ext cx="7830616" cy="52204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3031" y="5804423"/>
            <a:ext cx="2997937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ОГНЕВАЯ </a:t>
            </a:r>
            <a:r>
              <a:rPr lang="ru-RU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ПОДГОТОВКА</a:t>
            </a:r>
          </a:p>
        </p:txBody>
      </p:sp>
    </p:spTree>
    <p:extLst>
      <p:ext uri="{BB962C8B-B14F-4D97-AF65-F5344CB8AC3E}">
        <p14:creationId xmlns:p14="http://schemas.microsoft.com/office/powerpoint/2010/main" val="232948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62" y="404664"/>
            <a:ext cx="8136904" cy="542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8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476672"/>
            <a:ext cx="7992888" cy="532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2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" r="10714"/>
          <a:stretch/>
        </p:blipFill>
        <p:spPr>
          <a:xfrm>
            <a:off x="631978" y="548680"/>
            <a:ext cx="7848872" cy="50006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3808" y="5834334"/>
            <a:ext cx="35654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ТЕАТРАЛЬНОЕ МАСТЕРСТВО</a:t>
            </a:r>
            <a:endParaRPr lang="ru-RU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25" y="476672"/>
            <a:ext cx="6892350" cy="51692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8947" y="5882635"/>
            <a:ext cx="1394934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ЛАЗЕРТАГ</a:t>
            </a:r>
            <a:endParaRPr lang="ru-RU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24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57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38"/>
          <a:stretch/>
        </p:blipFill>
        <p:spPr>
          <a:xfrm>
            <a:off x="531551" y="548680"/>
            <a:ext cx="8080898" cy="50302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1880" y="5800282"/>
            <a:ext cx="185499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ПРЕСС-ЦЕНТР</a:t>
            </a:r>
            <a:endParaRPr lang="ru-RU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37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325"/>
            <a:ext cx="8136904" cy="542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" b="11428"/>
          <a:stretch/>
        </p:blipFill>
        <p:spPr>
          <a:xfrm>
            <a:off x="447816" y="476672"/>
            <a:ext cx="8248368" cy="53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21595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1" b="11439"/>
          <a:stretch/>
        </p:blipFill>
        <p:spPr>
          <a:xfrm>
            <a:off x="405824" y="1196752"/>
            <a:ext cx="8332352" cy="38884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83176" y="5413201"/>
            <a:ext cx="3527632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ЮНАРМЕЙСКИЙ ОТРЯД «СЛАВА»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5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8" r="12963" b="-1"/>
          <a:stretch/>
        </p:blipFill>
        <p:spPr>
          <a:xfrm>
            <a:off x="575556" y="476672"/>
            <a:ext cx="7992888" cy="538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5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8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40168"/>
            <a:ext cx="8366331" cy="47125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1943" y="5949280"/>
            <a:ext cx="416011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АРМЕЙСКИЙ РУКОПАШНЫЙ БОЙ</a:t>
            </a:r>
            <a:endParaRPr lang="ru-RU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63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00" y="404664"/>
            <a:ext cx="8172400" cy="544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28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2164"/>
            <a:ext cx="8173989" cy="544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3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40438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17" y="548680"/>
            <a:ext cx="7920880" cy="52805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6015637"/>
            <a:ext cx="6643165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РХБЗ – РАДИАЦИОННАЯ, ХИМИЧЕСКАЯ И БИОЛОГИЧЕСКАЯ ЗАЩИТА</a:t>
            </a:r>
            <a:endParaRPr lang="ru-RU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2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15" y="980728"/>
            <a:ext cx="8156398" cy="45879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93445" y="5851033"/>
            <a:ext cx="255711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ВОЕННАЯ ИСТОРИЯ</a:t>
            </a:r>
            <a:endParaRPr lang="ru-RU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63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918625" cy="445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04" y="552128"/>
            <a:ext cx="2794811" cy="4968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90" y="552128"/>
            <a:ext cx="2792871" cy="49651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2345" y="5818284"/>
            <a:ext cx="543931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СПЕЦИАЛЬНАЯ ФИЗИЧЕСКАЯ ПОДГОТОВКА</a:t>
            </a:r>
            <a:endParaRPr lang="ru-RU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0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404664"/>
            <a:ext cx="8136904" cy="542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0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ожатая\Desktop\1614778872_37-p-patrioticheskii-fon-dlya-prezentatsii-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71" y="0"/>
            <a:ext cx="9175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297954" cy="467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8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161</TotalTime>
  <Words>41</Words>
  <Application>Microsoft Office PowerPoint</Application>
  <PresentationFormat>Экран (4:3)</PresentationFormat>
  <Paragraphs>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Углы</vt:lpstr>
      <vt:lpstr>  ПЕДАГОГИЧЕСКИЙ ПРАКТИКУМ Эффективные практики формирования культуры безопасного поведения обучающихся  ФОРМИРОВАНИЕ ЛИЧНОСТИ БЕЗОПАСНОГО ТИПА В КОНТЕКСТЕ КАДЕТСКОГО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</dc:creator>
  <cp:lastModifiedBy>Натали</cp:lastModifiedBy>
  <cp:revision>7</cp:revision>
  <dcterms:created xsi:type="dcterms:W3CDTF">2025-08-25T11:41:18Z</dcterms:created>
  <dcterms:modified xsi:type="dcterms:W3CDTF">2025-08-25T14:35:54Z</dcterms:modified>
</cp:coreProperties>
</file>